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56" r:id="rId3"/>
    <p:sldId id="366" r:id="rId4"/>
    <p:sldId id="371" r:id="rId5"/>
    <p:sldId id="368" r:id="rId6"/>
    <p:sldId id="343" r:id="rId7"/>
    <p:sldId id="370" r:id="rId8"/>
    <p:sldId id="336" r:id="rId9"/>
    <p:sldId id="339" r:id="rId10"/>
    <p:sldId id="340" r:id="rId11"/>
    <p:sldId id="341" r:id="rId12"/>
    <p:sldId id="379" r:id="rId13"/>
    <p:sldId id="344" r:id="rId14"/>
    <p:sldId id="345" r:id="rId15"/>
    <p:sldId id="358" r:id="rId16"/>
    <p:sldId id="359" r:id="rId17"/>
    <p:sldId id="337" r:id="rId18"/>
    <p:sldId id="361" r:id="rId19"/>
    <p:sldId id="362" r:id="rId20"/>
    <p:sldId id="363" r:id="rId21"/>
    <p:sldId id="365" r:id="rId22"/>
  </p:sldIdLst>
  <p:sldSz cx="9144000" cy="6858000" type="screen4x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54D1620-82F6-477D-A9B6-9782B7CEB8F2}">
          <p14:sldIdLst>
            <p14:sldId id="260"/>
            <p14:sldId id="256"/>
            <p14:sldId id="366"/>
            <p14:sldId id="371"/>
            <p14:sldId id="368"/>
            <p14:sldId id="343"/>
            <p14:sldId id="370"/>
            <p14:sldId id="336"/>
            <p14:sldId id="339"/>
            <p14:sldId id="340"/>
            <p14:sldId id="341"/>
            <p14:sldId id="379"/>
            <p14:sldId id="344"/>
            <p14:sldId id="345"/>
            <p14:sldId id="358"/>
            <p14:sldId id="359"/>
            <p14:sldId id="337"/>
            <p14:sldId id="361"/>
            <p14:sldId id="362"/>
            <p14:sldId id="363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6433" autoAdjust="0"/>
  </p:normalViewPr>
  <p:slideViewPr>
    <p:cSldViewPr>
      <p:cViewPr varScale="1">
        <p:scale>
          <a:sx n="65" d="100"/>
          <a:sy n="65" d="100"/>
        </p:scale>
        <p:origin x="90" y="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F02F228-1940-4C78-9739-74A2C1569C57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4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DB49A54-F17C-47E0-962C-FA2DD7B66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4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43035DC-92C4-4E24-9FD7-34E25D040F67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495" y="4821096"/>
            <a:ext cx="5511174" cy="3944678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934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F18A6D7-109F-4017-A840-065460913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7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A39D-B604-4760-A1E9-74D9DBB87F0F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ge de garde revue de pres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39"/>
            <a:ext cx="9144000" cy="65485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3728" y="33265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543AE8A-24F7-464F-8CC0-5102D544E1A7}"/>
              </a:ext>
            </a:extLst>
          </p:cNvPr>
          <p:cNvSpPr txBox="1"/>
          <p:nvPr/>
        </p:nvSpPr>
        <p:spPr>
          <a:xfrm>
            <a:off x="6954949" y="6435032"/>
            <a:ext cx="217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07 Mai 2021</a:t>
            </a:r>
          </a:p>
        </p:txBody>
      </p:sp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18D5FE50-E716-4BCE-9E9E-931EAC5117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23F3EF0-4632-4881-99E1-18C34B70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143" y="279000"/>
            <a:ext cx="3885714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7B490E3-10D1-4723-AAE5-960A3A22AF73}"/>
              </a:ext>
            </a:extLst>
          </p:cNvPr>
          <p:cNvSpPr txBox="1"/>
          <p:nvPr/>
        </p:nvSpPr>
        <p:spPr>
          <a:xfrm>
            <a:off x="6724046" y="6269250"/>
            <a:ext cx="232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8-9 Mai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6377C2-1040-422B-9A5B-52352A91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42" y="748915"/>
            <a:ext cx="7074915" cy="5360169"/>
          </a:xfrm>
          <a:prstGeom prst="rect">
            <a:avLst/>
          </a:prstGeom>
        </p:spPr>
      </p:pic>
      <p:pic>
        <p:nvPicPr>
          <p:cNvPr id="6" name="Image 5" descr="ouest france logo.PNG">
            <a:extLst>
              <a:ext uri="{FF2B5EF4-FFF2-40B4-BE49-F238E27FC236}">
                <a16:creationId xmlns:a16="http://schemas.microsoft.com/office/drawing/2014/main" id="{5C317944-6720-4AA1-B5BD-9BEC51F3C8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7B490E3-10D1-4723-AAE5-960A3A22AF73}"/>
              </a:ext>
            </a:extLst>
          </p:cNvPr>
          <p:cNvSpPr txBox="1"/>
          <p:nvPr/>
        </p:nvSpPr>
        <p:spPr>
          <a:xfrm>
            <a:off x="6724046" y="6269250"/>
            <a:ext cx="232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10 Mai 2021</a:t>
            </a:r>
          </a:p>
        </p:txBody>
      </p:sp>
      <p:pic>
        <p:nvPicPr>
          <p:cNvPr id="8" name="Image 7" descr="Le courrier de l'ouest logo.PNG">
            <a:extLst>
              <a:ext uri="{FF2B5EF4-FFF2-40B4-BE49-F238E27FC236}">
                <a16:creationId xmlns:a16="http://schemas.microsoft.com/office/drawing/2014/main" id="{7ABF5D8A-6105-47CD-8BCC-DE16C02397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C341C42-5D2E-4083-AC10-0A94945DE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309" y="670384"/>
            <a:ext cx="5973381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1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EB9746B-3E04-42DD-A1A7-D6D1D4B88640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13 Mai 2021</a:t>
            </a:r>
          </a:p>
        </p:txBody>
      </p:sp>
      <p:pic>
        <p:nvPicPr>
          <p:cNvPr id="5" name="Image 4" descr="Le courrier de l'ouest logo.PNG">
            <a:extLst>
              <a:ext uri="{FF2B5EF4-FFF2-40B4-BE49-F238E27FC236}">
                <a16:creationId xmlns:a16="http://schemas.microsoft.com/office/drawing/2014/main" id="{7ABF5D8A-6105-47CD-8BCC-DE16C02397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B256F11-AC1C-46B4-B48E-988A1D3F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69" y="727730"/>
            <a:ext cx="4336661" cy="54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9329B56-C67E-42EC-9C45-6435E91B4774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13 Mai 2021</a:t>
            </a:r>
          </a:p>
        </p:txBody>
      </p:sp>
      <p:pic>
        <p:nvPicPr>
          <p:cNvPr id="7" name="Image 6" descr="Le courrier de l'ouest logo.PNG">
            <a:extLst>
              <a:ext uri="{FF2B5EF4-FFF2-40B4-BE49-F238E27FC236}">
                <a16:creationId xmlns:a16="http://schemas.microsoft.com/office/drawing/2014/main" id="{25231BB9-99F8-44BC-A639-858D5E323D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822117-C8F6-4B3E-B69B-06273EBF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38" y="1808920"/>
            <a:ext cx="7148924" cy="32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6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9329B56-C67E-42EC-9C45-6435E91B4774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22 Mai 2021</a:t>
            </a:r>
          </a:p>
        </p:txBody>
      </p:sp>
      <p:pic>
        <p:nvPicPr>
          <p:cNvPr id="4" name="Image 3" descr="Le courrier de l'ouest logo.PNG">
            <a:extLst>
              <a:ext uri="{FF2B5EF4-FFF2-40B4-BE49-F238E27FC236}">
                <a16:creationId xmlns:a16="http://schemas.microsoft.com/office/drawing/2014/main" id="{38D725E7-C388-4A91-B24B-357C478C80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47C203-1D71-43B8-8780-6B40B51EF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29" y="668918"/>
            <a:ext cx="5322342" cy="55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4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9329B56-C67E-42EC-9C45-6435E91B4774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22 Mai 2021</a:t>
            </a:r>
          </a:p>
        </p:txBody>
      </p:sp>
      <p:pic>
        <p:nvPicPr>
          <p:cNvPr id="8" name="Image 7" descr="Le courrier de l'ouest logo.PNG">
            <a:extLst>
              <a:ext uri="{FF2B5EF4-FFF2-40B4-BE49-F238E27FC236}">
                <a16:creationId xmlns:a16="http://schemas.microsoft.com/office/drawing/2014/main" id="{6B15523E-8F3B-434C-ACFD-6748BCBB77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488E156-62B0-409B-BA2D-E9B810EC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7" y="979000"/>
            <a:ext cx="8114285" cy="4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9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833561E-68EA-4908-B147-D6319B3FEABC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23 Mai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F98A4F-14D3-4409-8675-9AF5DBF0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7" y="350401"/>
            <a:ext cx="2384485" cy="6157198"/>
          </a:xfrm>
          <a:prstGeom prst="rect">
            <a:avLst/>
          </a:prstGeom>
        </p:spPr>
      </p:pic>
      <p:pic>
        <p:nvPicPr>
          <p:cNvPr id="6" name="Image 5" descr="Le courrier de l'ouest logo.PNG">
            <a:extLst>
              <a:ext uri="{FF2B5EF4-FFF2-40B4-BE49-F238E27FC236}">
                <a16:creationId xmlns:a16="http://schemas.microsoft.com/office/drawing/2014/main" id="{FD1DF153-4620-4748-8345-BB142B0398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4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833561E-68EA-4908-B147-D6319B3FEABC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24 Mai 2021</a:t>
            </a:r>
          </a:p>
        </p:txBody>
      </p:sp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CD88833A-A457-4139-ACB0-4309A05C40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1C17447-D34E-42F2-A293-BCAB3583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203" y="15187"/>
            <a:ext cx="3381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2F6FB087-71E6-46B2-8EEA-21B8ADEDE2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833561E-68EA-4908-B147-D6319B3FEABC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28 Mai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BDBBA6-6F02-4FDD-82FF-2842E330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304" y="1236823"/>
            <a:ext cx="5057392" cy="4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1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Saint Légers ne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95" y="260648"/>
            <a:ext cx="9146595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833561E-68EA-4908-B147-D6319B3FEABC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28 Mai 2021</a:t>
            </a:r>
          </a:p>
        </p:txBody>
      </p:sp>
      <p:pic>
        <p:nvPicPr>
          <p:cNvPr id="4" name="Image 3" descr="ouest france logo.PNG">
            <a:extLst>
              <a:ext uri="{FF2B5EF4-FFF2-40B4-BE49-F238E27FC236}">
                <a16:creationId xmlns:a16="http://schemas.microsoft.com/office/drawing/2014/main" id="{FDAC3B18-0A28-449B-8B3B-1C5BC1C06A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EA504D-AE67-4AB9-86C7-3B2AC5F7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558" y="601149"/>
            <a:ext cx="4468883" cy="56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5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833561E-68EA-4908-B147-D6319B3FEABC}"/>
              </a:ext>
            </a:extLst>
          </p:cNvPr>
          <p:cNvSpPr txBox="1"/>
          <p:nvPr/>
        </p:nvSpPr>
        <p:spPr>
          <a:xfrm>
            <a:off x="6876256" y="6401465"/>
            <a:ext cx="2176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31 Mai 2021</a:t>
            </a:r>
          </a:p>
          <a:p>
            <a:pPr algn="r"/>
            <a:endParaRPr lang="fr-FR" sz="2000" dirty="0"/>
          </a:p>
        </p:txBody>
      </p:sp>
      <p:pic>
        <p:nvPicPr>
          <p:cNvPr id="6" name="Image 5" descr="Le courrier de l'ouest logo.PNG">
            <a:extLst>
              <a:ext uri="{FF2B5EF4-FFF2-40B4-BE49-F238E27FC236}">
                <a16:creationId xmlns:a16="http://schemas.microsoft.com/office/drawing/2014/main" id="{6B15523E-8F3B-434C-ACFD-6748BCBB77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4459EE-803A-4C1A-8EC0-A895E8948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449" y="449562"/>
            <a:ext cx="5871102" cy="59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 courrier de l'ouest logo.PNG">
            <a:extLst>
              <a:ext uri="{FF2B5EF4-FFF2-40B4-BE49-F238E27FC236}">
                <a16:creationId xmlns:a16="http://schemas.microsoft.com/office/drawing/2014/main" id="{2CCF0EBA-6AF8-4AF4-871E-5F06A6747B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018985"/>
            <a:ext cx="1224136" cy="8390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3 Mai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9CE3D2-6466-4416-9E75-D72D9F45E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72" y="622859"/>
            <a:ext cx="6293456" cy="56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5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05 Mai 2021</a:t>
            </a:r>
          </a:p>
        </p:txBody>
      </p:sp>
      <p:pic>
        <p:nvPicPr>
          <p:cNvPr id="6" name="Image 5" descr="Le courrier de l'ouest logo.PNG">
            <a:extLst>
              <a:ext uri="{FF2B5EF4-FFF2-40B4-BE49-F238E27FC236}">
                <a16:creationId xmlns:a16="http://schemas.microsoft.com/office/drawing/2014/main" id="{2CCF0EBA-6AF8-4AF4-871E-5F06A6747B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018985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517933-64D1-43D6-BC41-CAF5C3ED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28" y="977300"/>
            <a:ext cx="6057143" cy="49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4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uest france logo.PNG">
            <a:extLst>
              <a:ext uri="{FF2B5EF4-FFF2-40B4-BE49-F238E27FC236}">
                <a16:creationId xmlns:a16="http://schemas.microsoft.com/office/drawing/2014/main" id="{18D5FE50-E716-4BCE-9E9E-931EAC5117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068ECA-0FFE-44F0-8722-CCCBDC110310}"/>
              </a:ext>
            </a:extLst>
          </p:cNvPr>
          <p:cNvSpPr txBox="1"/>
          <p:nvPr/>
        </p:nvSpPr>
        <p:spPr>
          <a:xfrm>
            <a:off x="6588224" y="6401465"/>
            <a:ext cx="2364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 05 Mai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993C3D-3280-4F07-B0AE-0B55674A0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034" y="528447"/>
            <a:ext cx="4275932" cy="58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18D5FE50-E716-4BCE-9E9E-931EAC5117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05 Mai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8FC2BA-4514-4C4B-8B4D-75215658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82" y="1913027"/>
            <a:ext cx="7236036" cy="30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18D5FE50-E716-4BCE-9E9E-931EAC5117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05 Mai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95B37E-0BA3-4296-99F9-598932A94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95" y="2085731"/>
            <a:ext cx="5656009" cy="26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7C11A76-5284-4248-BC66-CFFF9878D646}"/>
              </a:ext>
            </a:extLst>
          </p:cNvPr>
          <p:cNvSpPr txBox="1"/>
          <p:nvPr/>
        </p:nvSpPr>
        <p:spPr>
          <a:xfrm>
            <a:off x="6933472" y="6401465"/>
            <a:ext cx="211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06 Mai 2021</a:t>
            </a:r>
          </a:p>
        </p:txBody>
      </p:sp>
      <p:pic>
        <p:nvPicPr>
          <p:cNvPr id="4" name="Image 3" descr="Le courrier de l'ouest logo.PNG">
            <a:extLst>
              <a:ext uri="{FF2B5EF4-FFF2-40B4-BE49-F238E27FC236}">
                <a16:creationId xmlns:a16="http://schemas.microsoft.com/office/drawing/2014/main" id="{724A8D46-FA18-4C2C-91EA-4225F85821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018985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48E5AB-6FE0-4F81-AE8E-068552DD4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14" y="1800428"/>
            <a:ext cx="7828571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0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2E7523C-C121-4DBA-BAC9-75B5A0C646B9}"/>
              </a:ext>
            </a:extLst>
          </p:cNvPr>
          <p:cNvSpPr txBox="1"/>
          <p:nvPr/>
        </p:nvSpPr>
        <p:spPr>
          <a:xfrm>
            <a:off x="6896605" y="6401465"/>
            <a:ext cx="215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06 Mai 2021</a:t>
            </a:r>
          </a:p>
        </p:txBody>
      </p:sp>
      <p:pic>
        <p:nvPicPr>
          <p:cNvPr id="5" name="Image 4" descr="Le courrier de l'ouest logo.PNG">
            <a:extLst>
              <a:ext uri="{FF2B5EF4-FFF2-40B4-BE49-F238E27FC236}">
                <a16:creationId xmlns:a16="http://schemas.microsoft.com/office/drawing/2014/main" id="{2A84502F-74B9-4B3C-AF2D-7E4F5D912D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018985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C7EF28-4E70-4D9D-A658-4827ED454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43" y="414714"/>
            <a:ext cx="3685714" cy="6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97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60</Words>
  <Application>Microsoft Office PowerPoint</Application>
  <PresentationFormat>Affichage à l'écran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poste1</dc:creator>
  <cp:lastModifiedBy>PC-003</cp:lastModifiedBy>
  <cp:revision>55</cp:revision>
  <cp:lastPrinted>2019-12-31T16:10:56Z</cp:lastPrinted>
  <dcterms:created xsi:type="dcterms:W3CDTF">2019-12-18T16:58:22Z</dcterms:created>
  <dcterms:modified xsi:type="dcterms:W3CDTF">2021-06-09T10:08:18Z</dcterms:modified>
</cp:coreProperties>
</file>