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256" r:id="rId3"/>
    <p:sldId id="371" r:id="rId4"/>
    <p:sldId id="368" r:id="rId5"/>
    <p:sldId id="343" r:id="rId6"/>
    <p:sldId id="380" r:id="rId7"/>
    <p:sldId id="381" r:id="rId8"/>
    <p:sldId id="382" r:id="rId9"/>
    <p:sldId id="341" r:id="rId10"/>
    <p:sldId id="345" r:id="rId11"/>
    <p:sldId id="358" r:id="rId12"/>
    <p:sldId id="370" r:id="rId13"/>
    <p:sldId id="340" r:id="rId14"/>
    <p:sldId id="336" r:id="rId15"/>
    <p:sldId id="339" r:id="rId16"/>
    <p:sldId id="379" r:id="rId17"/>
    <p:sldId id="344" r:id="rId18"/>
    <p:sldId id="359" r:id="rId19"/>
  </p:sldIdLst>
  <p:sldSz cx="9144000" cy="6858000" type="screen4x3"/>
  <p:notesSz cx="6888163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54D1620-82F6-477D-A9B6-9782B7CEB8F2}">
          <p14:sldIdLst>
            <p14:sldId id="260"/>
            <p14:sldId id="256"/>
            <p14:sldId id="371"/>
            <p14:sldId id="368"/>
            <p14:sldId id="343"/>
            <p14:sldId id="380"/>
            <p14:sldId id="381"/>
            <p14:sldId id="382"/>
            <p14:sldId id="341"/>
            <p14:sldId id="345"/>
            <p14:sldId id="358"/>
            <p14:sldId id="370"/>
            <p14:sldId id="340"/>
            <p14:sldId id="336"/>
            <p14:sldId id="339"/>
            <p14:sldId id="379"/>
            <p14:sldId id="344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6433" autoAdjust="0"/>
  </p:normalViewPr>
  <p:slideViewPr>
    <p:cSldViewPr>
      <p:cViewPr varScale="1">
        <p:scale>
          <a:sx n="65" d="100"/>
          <a:sy n="65" d="100"/>
        </p:scale>
        <p:origin x="90" y="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0934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1F02F228-1940-4C78-9739-74A2C1569C57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7216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0934" y="9517216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9DB49A54-F17C-47E0-962C-FA2DD7B66B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043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443035DC-92C4-4E24-9FD7-34E25D040F67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495" y="4821096"/>
            <a:ext cx="5511174" cy="3944678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216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0934" y="9517216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EF18A6D7-109F-4017-A840-0654609133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27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A39D-B604-4760-A1E9-74D9DBB87F0F}" type="datetimeFigureOut">
              <a:rPr lang="fr-FR" smtClean="0"/>
              <a:pPr/>
              <a:t>29/03/2021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5493-9EB4-4DD6-9D28-EC59444A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A39D-B604-4760-A1E9-74D9DBB87F0F}" type="datetimeFigureOut">
              <a:rPr lang="fr-FR" smtClean="0"/>
              <a:pPr/>
              <a:t>29/03/2021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5493-9EB4-4DD6-9D28-EC59444A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A39D-B604-4760-A1E9-74D9DBB87F0F}" type="datetimeFigureOut">
              <a:rPr lang="fr-FR" smtClean="0"/>
              <a:pPr/>
              <a:t>29/03/2021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5493-9EB4-4DD6-9D28-EC59444A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A39D-B604-4760-A1E9-74D9DBB87F0F}" type="datetimeFigureOut">
              <a:rPr lang="fr-FR" smtClean="0"/>
              <a:pPr/>
              <a:t>29/03/2021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5493-9EB4-4DD6-9D28-EC59444A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A39D-B604-4760-A1E9-74D9DBB87F0F}" type="datetimeFigureOut">
              <a:rPr lang="fr-FR" smtClean="0"/>
              <a:pPr/>
              <a:t>29/03/2021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5493-9EB4-4DD6-9D28-EC59444A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A39D-B604-4760-A1E9-74D9DBB87F0F}" type="datetimeFigureOut">
              <a:rPr lang="fr-FR" smtClean="0"/>
              <a:pPr/>
              <a:t>29/03/2021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5493-9EB4-4DD6-9D28-EC59444A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A39D-B604-4760-A1E9-74D9DBB87F0F}" type="datetimeFigureOut">
              <a:rPr lang="fr-FR" smtClean="0"/>
              <a:pPr/>
              <a:t>29/03/2021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5493-9EB4-4DD6-9D28-EC59444A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A39D-B604-4760-A1E9-74D9DBB87F0F}" type="datetimeFigureOut">
              <a:rPr lang="fr-FR" smtClean="0"/>
              <a:pPr/>
              <a:t>29/03/2021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5493-9EB4-4DD6-9D28-EC59444A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A39D-B604-4760-A1E9-74D9DBB87F0F}" type="datetimeFigureOut">
              <a:rPr lang="fr-FR" smtClean="0"/>
              <a:pPr/>
              <a:t>29/03/2021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5493-9EB4-4DD6-9D28-EC59444A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A39D-B604-4760-A1E9-74D9DBB87F0F}" type="datetimeFigureOut">
              <a:rPr lang="fr-FR" smtClean="0"/>
              <a:pPr/>
              <a:t>29/03/2021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5493-9EB4-4DD6-9D28-EC59444A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A39D-B604-4760-A1E9-74D9DBB87F0F}" type="datetimeFigureOut">
              <a:rPr lang="fr-FR" smtClean="0"/>
              <a:pPr/>
              <a:t>29/03/2021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5493-9EB4-4DD6-9D28-EC59444A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3A39D-B604-4760-A1E9-74D9DBB87F0F}" type="datetimeFigureOut">
              <a:rPr lang="fr-FR" smtClean="0"/>
              <a:pPr/>
              <a:t>29/03/2021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B5493-9EB4-4DD6-9D28-EC59444A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age de garde revue de pres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39"/>
            <a:ext cx="9144000" cy="654854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23728" y="332656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Février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9329B56-C67E-42EC-9C45-6435E91B4774}"/>
              </a:ext>
            </a:extLst>
          </p:cNvPr>
          <p:cNvSpPr txBox="1"/>
          <p:nvPr/>
        </p:nvSpPr>
        <p:spPr>
          <a:xfrm>
            <a:off x="6876256" y="6401465"/>
            <a:ext cx="2176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16 Février 2021</a:t>
            </a:r>
          </a:p>
        </p:txBody>
      </p:sp>
      <p:pic>
        <p:nvPicPr>
          <p:cNvPr id="7" name="Image 6" descr="Le courrier de l'ouest logo.PNG">
            <a:extLst>
              <a:ext uri="{FF2B5EF4-FFF2-40B4-BE49-F238E27FC236}">
                <a16:creationId xmlns:a16="http://schemas.microsoft.com/office/drawing/2014/main" id="{25231BB9-99F8-44BC-A639-858D5E323D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11" y="5949280"/>
            <a:ext cx="1224136" cy="83901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6B26576-0356-4BCE-AB51-652F1D6C4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609" y="454360"/>
            <a:ext cx="5438781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67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9329B56-C67E-42EC-9C45-6435E91B4774}"/>
              </a:ext>
            </a:extLst>
          </p:cNvPr>
          <p:cNvSpPr txBox="1"/>
          <p:nvPr/>
        </p:nvSpPr>
        <p:spPr>
          <a:xfrm>
            <a:off x="6876256" y="6401465"/>
            <a:ext cx="2176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17 Février 2021</a:t>
            </a:r>
          </a:p>
        </p:txBody>
      </p:sp>
      <p:pic>
        <p:nvPicPr>
          <p:cNvPr id="4" name="Image 3" descr="Le courrier de l'ouest logo.PNG">
            <a:extLst>
              <a:ext uri="{FF2B5EF4-FFF2-40B4-BE49-F238E27FC236}">
                <a16:creationId xmlns:a16="http://schemas.microsoft.com/office/drawing/2014/main" id="{38D725E7-C388-4A91-B24B-357C478C80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11" y="5949280"/>
            <a:ext cx="1224136" cy="83901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D534E29-8E76-4918-9F06-660E8FC69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732" y="601718"/>
            <a:ext cx="4824536" cy="565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45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ouest france logo.PNG">
            <a:extLst>
              <a:ext uri="{FF2B5EF4-FFF2-40B4-BE49-F238E27FC236}">
                <a16:creationId xmlns:a16="http://schemas.microsoft.com/office/drawing/2014/main" id="{18D5FE50-E716-4BCE-9E9E-931EAC5117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76796"/>
            <a:ext cx="1475656" cy="65920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99391A9-05A4-4C7C-9C5B-A60837997FF2}"/>
              </a:ext>
            </a:extLst>
          </p:cNvPr>
          <p:cNvSpPr txBox="1"/>
          <p:nvPr/>
        </p:nvSpPr>
        <p:spPr>
          <a:xfrm>
            <a:off x="6804248" y="6401465"/>
            <a:ext cx="224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17 Février 2021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CAE98D-95AC-4BE5-AA68-B6E9D473C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70" y="1075764"/>
            <a:ext cx="7351059" cy="470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40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B543AE8A-24F7-464F-8CC0-5102D544E1A7}"/>
              </a:ext>
            </a:extLst>
          </p:cNvPr>
          <p:cNvSpPr txBox="1"/>
          <p:nvPr/>
        </p:nvSpPr>
        <p:spPr>
          <a:xfrm>
            <a:off x="6954949" y="6435032"/>
            <a:ext cx="2171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18 Février 2021</a:t>
            </a:r>
          </a:p>
        </p:txBody>
      </p:sp>
      <p:pic>
        <p:nvPicPr>
          <p:cNvPr id="5" name="Image 4" descr="ouest france logo.PNG">
            <a:extLst>
              <a:ext uri="{FF2B5EF4-FFF2-40B4-BE49-F238E27FC236}">
                <a16:creationId xmlns:a16="http://schemas.microsoft.com/office/drawing/2014/main" id="{18D5FE50-E716-4BCE-9E9E-931EAC5117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76796"/>
            <a:ext cx="1475656" cy="65920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0571964-CE0C-410D-B101-5F52AE5F5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455" y="525682"/>
            <a:ext cx="3871090" cy="580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62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47C11A76-5284-4248-BC66-CFFF9878D646}"/>
              </a:ext>
            </a:extLst>
          </p:cNvPr>
          <p:cNvSpPr txBox="1"/>
          <p:nvPr/>
        </p:nvSpPr>
        <p:spPr>
          <a:xfrm>
            <a:off x="6933472" y="6401465"/>
            <a:ext cx="2119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18 Février 2021</a:t>
            </a:r>
          </a:p>
        </p:txBody>
      </p:sp>
      <p:pic>
        <p:nvPicPr>
          <p:cNvPr id="5" name="Image 4" descr="ouest france logo.PNG">
            <a:extLst>
              <a:ext uri="{FF2B5EF4-FFF2-40B4-BE49-F238E27FC236}">
                <a16:creationId xmlns:a16="http://schemas.microsoft.com/office/drawing/2014/main" id="{18D5FE50-E716-4BCE-9E9E-931EAC5117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76796"/>
            <a:ext cx="1475656" cy="65920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D181943-7540-44DF-A1F6-3B0A7020B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931" y="749299"/>
            <a:ext cx="3414138" cy="535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02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2E7523C-C121-4DBA-BAC9-75B5A0C646B9}"/>
              </a:ext>
            </a:extLst>
          </p:cNvPr>
          <p:cNvSpPr txBox="1"/>
          <p:nvPr/>
        </p:nvSpPr>
        <p:spPr>
          <a:xfrm>
            <a:off x="6896605" y="6401465"/>
            <a:ext cx="2156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18 Février 2021</a:t>
            </a:r>
          </a:p>
        </p:txBody>
      </p:sp>
      <p:pic>
        <p:nvPicPr>
          <p:cNvPr id="4" name="Image 3" descr="ouest france logo.PNG">
            <a:extLst>
              <a:ext uri="{FF2B5EF4-FFF2-40B4-BE49-F238E27FC236}">
                <a16:creationId xmlns:a16="http://schemas.microsoft.com/office/drawing/2014/main" id="{02B1819D-411D-40C0-98A2-90538356AE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76796"/>
            <a:ext cx="1475656" cy="6592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4CD94A5-6253-43EB-94EB-F8F11C2CC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130" y="2024215"/>
            <a:ext cx="5355740" cy="280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79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87B490E3-10D1-4723-AAE5-960A3A22AF73}"/>
              </a:ext>
            </a:extLst>
          </p:cNvPr>
          <p:cNvSpPr txBox="1"/>
          <p:nvPr/>
        </p:nvSpPr>
        <p:spPr>
          <a:xfrm>
            <a:off x="6724046" y="6269250"/>
            <a:ext cx="2320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24 Février 2021</a:t>
            </a:r>
          </a:p>
        </p:txBody>
      </p:sp>
      <p:pic>
        <p:nvPicPr>
          <p:cNvPr id="8" name="Image 7" descr="Le courrier de l'ouest logo.PNG">
            <a:extLst>
              <a:ext uri="{FF2B5EF4-FFF2-40B4-BE49-F238E27FC236}">
                <a16:creationId xmlns:a16="http://schemas.microsoft.com/office/drawing/2014/main" id="{7ABF5D8A-6105-47CD-8BCC-DE16C02397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11" y="5949280"/>
            <a:ext cx="1224136" cy="83901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9099BAE-92D0-46EA-AA95-75ED3DBA0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596" y="963712"/>
            <a:ext cx="5444807" cy="493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14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EB9746B-3E04-42DD-A1A7-D6D1D4B88640}"/>
              </a:ext>
            </a:extLst>
          </p:cNvPr>
          <p:cNvSpPr txBox="1"/>
          <p:nvPr/>
        </p:nvSpPr>
        <p:spPr>
          <a:xfrm>
            <a:off x="6876256" y="6401465"/>
            <a:ext cx="2176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24 Février 2021</a:t>
            </a:r>
          </a:p>
        </p:txBody>
      </p:sp>
      <p:pic>
        <p:nvPicPr>
          <p:cNvPr id="5" name="Image 4" descr="Le courrier de l'ouest logo.PNG">
            <a:extLst>
              <a:ext uri="{FF2B5EF4-FFF2-40B4-BE49-F238E27FC236}">
                <a16:creationId xmlns:a16="http://schemas.microsoft.com/office/drawing/2014/main" id="{7ABF5D8A-6105-47CD-8BCC-DE16C02397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11" y="5949280"/>
            <a:ext cx="1224136" cy="83901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2FB6079-7106-45A0-B7A7-EE1AE7816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348" y="794384"/>
            <a:ext cx="6441303" cy="526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74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9329B56-C67E-42EC-9C45-6435E91B4774}"/>
              </a:ext>
            </a:extLst>
          </p:cNvPr>
          <p:cNvSpPr txBox="1"/>
          <p:nvPr/>
        </p:nvSpPr>
        <p:spPr>
          <a:xfrm>
            <a:off x="6876256" y="6401465"/>
            <a:ext cx="2176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25 Février 2021</a:t>
            </a:r>
          </a:p>
        </p:txBody>
      </p:sp>
      <p:pic>
        <p:nvPicPr>
          <p:cNvPr id="8" name="Image 7" descr="Le courrier de l'ouest logo.PNG">
            <a:extLst>
              <a:ext uri="{FF2B5EF4-FFF2-40B4-BE49-F238E27FC236}">
                <a16:creationId xmlns:a16="http://schemas.microsoft.com/office/drawing/2014/main" id="{6B15523E-8F3B-434C-ACFD-6748BCBB77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11" y="5949280"/>
            <a:ext cx="1224136" cy="83901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4DDE0FC-D05A-4ABE-8D30-FE1907A6F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905" y="400428"/>
            <a:ext cx="2076190" cy="6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9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Saint Légers new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95" y="260648"/>
            <a:ext cx="9146595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99391A9-05A4-4C7C-9C5B-A60837997FF2}"/>
              </a:ext>
            </a:extLst>
          </p:cNvPr>
          <p:cNvSpPr txBox="1"/>
          <p:nvPr/>
        </p:nvSpPr>
        <p:spPr>
          <a:xfrm>
            <a:off x="6804248" y="6401465"/>
            <a:ext cx="224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01 Février 2021</a:t>
            </a:r>
          </a:p>
        </p:txBody>
      </p:sp>
      <p:pic>
        <p:nvPicPr>
          <p:cNvPr id="6" name="Image 5" descr="Le courrier de l'ouest logo.PNG">
            <a:extLst>
              <a:ext uri="{FF2B5EF4-FFF2-40B4-BE49-F238E27FC236}">
                <a16:creationId xmlns:a16="http://schemas.microsoft.com/office/drawing/2014/main" id="{2CCF0EBA-6AF8-4AF4-871E-5F06A6747B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018985"/>
            <a:ext cx="1224136" cy="83901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8A7AA04-CB9D-4E84-BDE8-0ECC64A8E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929" y="1349188"/>
            <a:ext cx="6060141" cy="415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4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ouest france logo.PNG">
            <a:extLst>
              <a:ext uri="{FF2B5EF4-FFF2-40B4-BE49-F238E27FC236}">
                <a16:creationId xmlns:a16="http://schemas.microsoft.com/office/drawing/2014/main" id="{18D5FE50-E716-4BCE-9E9E-931EAC5117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76796"/>
            <a:ext cx="1475656" cy="65920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E068ECA-0FFE-44F0-8722-CCCBDC110310}"/>
              </a:ext>
            </a:extLst>
          </p:cNvPr>
          <p:cNvSpPr txBox="1"/>
          <p:nvPr/>
        </p:nvSpPr>
        <p:spPr>
          <a:xfrm>
            <a:off x="6588224" y="6401465"/>
            <a:ext cx="2364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 01 Février 2021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8D682E2-C45C-497C-9C7E-245E0E693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130" y="690308"/>
            <a:ext cx="5927739" cy="54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21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ouest france logo.PNG">
            <a:extLst>
              <a:ext uri="{FF2B5EF4-FFF2-40B4-BE49-F238E27FC236}">
                <a16:creationId xmlns:a16="http://schemas.microsoft.com/office/drawing/2014/main" id="{18D5FE50-E716-4BCE-9E9E-931EAC5117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76796"/>
            <a:ext cx="1475656" cy="65920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99391A9-05A4-4C7C-9C5B-A60837997FF2}"/>
              </a:ext>
            </a:extLst>
          </p:cNvPr>
          <p:cNvSpPr txBox="1"/>
          <p:nvPr/>
        </p:nvSpPr>
        <p:spPr>
          <a:xfrm>
            <a:off x="6804248" y="6401465"/>
            <a:ext cx="224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05 Février 2021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F68B7F-D94C-4844-940C-D060B7CF49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66"/>
          <a:stretch/>
        </p:blipFill>
        <p:spPr>
          <a:xfrm>
            <a:off x="1727684" y="851647"/>
            <a:ext cx="5688632" cy="515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4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99391A9-05A4-4C7C-9C5B-A60837997FF2}"/>
              </a:ext>
            </a:extLst>
          </p:cNvPr>
          <p:cNvSpPr txBox="1"/>
          <p:nvPr/>
        </p:nvSpPr>
        <p:spPr>
          <a:xfrm>
            <a:off x="6804248" y="6401465"/>
            <a:ext cx="224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09 Février 2021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E01070-C730-42B6-A74D-F6FB72ECD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694" y="725434"/>
            <a:ext cx="3936611" cy="5407132"/>
          </a:xfrm>
          <a:prstGeom prst="rect">
            <a:avLst/>
          </a:prstGeom>
        </p:spPr>
      </p:pic>
      <p:pic>
        <p:nvPicPr>
          <p:cNvPr id="8" name="Image 7" descr="Le courrier de l'ouest logo.PNG">
            <a:extLst>
              <a:ext uri="{FF2B5EF4-FFF2-40B4-BE49-F238E27FC236}">
                <a16:creationId xmlns:a16="http://schemas.microsoft.com/office/drawing/2014/main" id="{F59D9EF5-2D06-4680-8FE2-7C82EF4FB4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018985"/>
            <a:ext cx="1224136" cy="83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99391A9-05A4-4C7C-9C5B-A60837997FF2}"/>
              </a:ext>
            </a:extLst>
          </p:cNvPr>
          <p:cNvSpPr txBox="1"/>
          <p:nvPr/>
        </p:nvSpPr>
        <p:spPr>
          <a:xfrm>
            <a:off x="6804248" y="6401465"/>
            <a:ext cx="224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10 Février 2021</a:t>
            </a:r>
          </a:p>
        </p:txBody>
      </p:sp>
      <p:pic>
        <p:nvPicPr>
          <p:cNvPr id="8" name="Image 7" descr="Le courrier de l'ouest logo.PNG">
            <a:extLst>
              <a:ext uri="{FF2B5EF4-FFF2-40B4-BE49-F238E27FC236}">
                <a16:creationId xmlns:a16="http://schemas.microsoft.com/office/drawing/2014/main" id="{F59D9EF5-2D06-4680-8FE2-7C82EF4FB4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018985"/>
            <a:ext cx="1224136" cy="83901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0863CF2-3679-4EFB-8B2B-F1FDAE732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618" y="639066"/>
            <a:ext cx="4960764" cy="557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05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99391A9-05A4-4C7C-9C5B-A60837997FF2}"/>
              </a:ext>
            </a:extLst>
          </p:cNvPr>
          <p:cNvSpPr txBox="1"/>
          <p:nvPr/>
        </p:nvSpPr>
        <p:spPr>
          <a:xfrm>
            <a:off x="6804248" y="6401465"/>
            <a:ext cx="224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10 Février 2021</a:t>
            </a:r>
          </a:p>
        </p:txBody>
      </p:sp>
      <p:pic>
        <p:nvPicPr>
          <p:cNvPr id="5" name="Image 4" descr="ouest france logo.PNG">
            <a:extLst>
              <a:ext uri="{FF2B5EF4-FFF2-40B4-BE49-F238E27FC236}">
                <a16:creationId xmlns:a16="http://schemas.microsoft.com/office/drawing/2014/main" id="{0624D3DB-04BA-4444-B266-EDF2646C1F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76796"/>
            <a:ext cx="1475656" cy="65920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C8B16A3-2B8C-4091-B8BD-3DE2F11A0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418" y="485010"/>
            <a:ext cx="4437164" cy="588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80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87B490E3-10D1-4723-AAE5-960A3A22AF73}"/>
              </a:ext>
            </a:extLst>
          </p:cNvPr>
          <p:cNvSpPr txBox="1"/>
          <p:nvPr/>
        </p:nvSpPr>
        <p:spPr>
          <a:xfrm>
            <a:off x="6724046" y="6269250"/>
            <a:ext cx="2320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16 Février 2021</a:t>
            </a:r>
          </a:p>
        </p:txBody>
      </p:sp>
      <p:pic>
        <p:nvPicPr>
          <p:cNvPr id="8" name="Image 7" descr="Le courrier de l'ouest logo.PNG">
            <a:extLst>
              <a:ext uri="{FF2B5EF4-FFF2-40B4-BE49-F238E27FC236}">
                <a16:creationId xmlns:a16="http://schemas.microsoft.com/office/drawing/2014/main" id="{7ABF5D8A-6105-47CD-8BCC-DE16C02397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11" y="5949280"/>
            <a:ext cx="1224136" cy="83901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16FCE18-A411-4644-9D45-8BA8C57B4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70" y="1344706"/>
            <a:ext cx="8570259" cy="41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110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51</Words>
  <Application>Microsoft Office PowerPoint</Application>
  <PresentationFormat>Affichage à l'écran (4:3)</PresentationFormat>
  <Paragraphs>17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poste1</dc:creator>
  <cp:lastModifiedBy>PC-003</cp:lastModifiedBy>
  <cp:revision>57</cp:revision>
  <cp:lastPrinted>2019-12-31T16:10:56Z</cp:lastPrinted>
  <dcterms:created xsi:type="dcterms:W3CDTF">2019-12-18T16:58:22Z</dcterms:created>
  <dcterms:modified xsi:type="dcterms:W3CDTF">2021-03-29T09:32:21Z</dcterms:modified>
</cp:coreProperties>
</file>