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80" r:id="rId4"/>
    <p:sldId id="282" r:id="rId5"/>
    <p:sldId id="281" r:id="rId6"/>
    <p:sldId id="279" r:id="rId7"/>
    <p:sldId id="274" r:id="rId8"/>
    <p:sldId id="278" r:id="rId9"/>
    <p:sldId id="295" r:id="rId10"/>
    <p:sldId id="298" r:id="rId11"/>
    <p:sldId id="290" r:id="rId12"/>
    <p:sldId id="291" r:id="rId13"/>
    <p:sldId id="288" r:id="rId14"/>
    <p:sldId id="285" r:id="rId15"/>
    <p:sldId id="294" r:id="rId16"/>
    <p:sldId id="297" r:id="rId17"/>
    <p:sldId id="286" r:id="rId18"/>
    <p:sldId id="287" r:id="rId19"/>
    <p:sldId id="293" r:id="rId20"/>
    <p:sldId id="283" r:id="rId21"/>
    <p:sldId id="292" r:id="rId22"/>
    <p:sldId id="284" r:id="rId23"/>
    <p:sldId id="299" r:id="rId24"/>
    <p:sldId id="296" r:id="rId25"/>
    <p:sldId id="289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98C03C-53E9-4670-9118-15201F6CE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3691528-4BC1-4E0D-9A70-BDD59B82F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16A168-7FB2-44C0-973A-7B5FF587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03/06/2022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B53559-3009-4E17-9A7C-5E472254A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977E54-D831-4BD2-A425-97DD38C0D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7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902215-AD8C-4BFF-951C-62A29E5D9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0115958-6A14-4E02-91AA-C1A087942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760FF8-9B2D-475D-8C0B-F2BD82C7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03/06/2022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24D585-D506-4B0F-8745-556F598C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7F57A7-4CBE-4619-8FE3-31A5992F9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7491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193FFA0-5B34-4CDC-80BD-3EAFEB101D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55A2171-B166-4168-91AD-860D3E46F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2C6848-D76F-4F31-B09D-E447C59C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03/06/2022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5AE526-69C1-4F3C-A5F2-2C3FCC70D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E7D7A7-532E-4530-B379-C05C2F5DD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60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1CEC5B-5A2D-4B18-8E1C-2601AF0D7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48B6AF-022C-44FC-A3C7-7DF8CE6EF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C5A11C-3D0B-4D3D-B567-62AABBD4D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03/06/2022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AFDDF1-C3DD-460B-852A-0EC9C5C99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A0E808-8324-45B7-AAEC-00EE4754C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69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20ACB0-6A4D-4E9C-8F29-6C0D4536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947F3B-3C36-444B-AD85-013A46223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F2E423-DE02-49CF-BD82-F2ADDEDD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03/06/2022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7736DB-FF25-4377-80CF-788225B8D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51B3FB-3100-4BC7-98FE-13A6B15D2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555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E727F3-B14B-4AE7-9E38-49B5331B7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4C2775-F0F0-4C68-9A07-0945406F7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CBF84FC-CBD6-4C75-B2FD-3D9E67DC8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814352-626E-42A5-9F3E-79CEDF284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03/06/2022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48ADD0-8070-47E7-946A-1B45A9971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78164C-E66E-4978-AF1D-AFD7639C3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19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540429-B733-4DB6-8470-B612EEF1D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A4153AF-D644-4AD9-AB26-BD061C2B3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605535F-0B09-4934-BF1F-2CFC3A308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A58F6FC-ACA6-45B2-A331-5422362C54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8501693-7B36-40AC-BA8D-5D33F78969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F72EA59-CEFB-470D-9CE0-7E5397A05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03/06/2022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E18FC5-64B7-42B0-8E73-A44828FE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CE00B79-CABB-451D-BDD2-356E3F7C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025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F230BE-4BDD-4916-8AC3-465F661B4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41E15D6-A094-47FF-8A30-E113025D2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03/06/2022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5014223-20F3-4D49-9459-BAE031EB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C58A89B-20F7-4E2E-A3EE-EF645C0A3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729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9EA3BDA-0B86-4831-B0D9-84111048D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03/06/2022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8296F5F-D965-476C-B6E4-DDFC3B792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0E76FF-0C0D-42D5-853C-6DF84D80E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748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076D5F-71C9-47AA-BE06-3BED5786F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FBB685-05C5-420D-A597-79EDDEBD8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E92E602-FFC5-44FC-9EF0-09EBAD657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71CF101-749E-490F-9355-A7D427C7F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03/06/2022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122C0C-0668-452F-B3AC-E9BD81086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F816288-3D57-4768-BE2B-BD170B24F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47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BAAE88-C565-46D4-BF61-62754603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D5F3F71-796B-416D-8210-82F656C57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9DA71F-409A-4141-9A02-CC63DB8A6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EBF009-0B8C-4B04-B18C-A2358E80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03/06/2022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3A732B-5236-4E0B-B847-113D84C18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EDA139-3407-4641-AD93-FB7153FF6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078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B6EB81E-E7CF-4EA7-928B-72DA12635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54FB7E-2AE6-4330-B144-67909762B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7ED286-153A-411D-88BC-9C199CA350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2C8C9-E8EA-463B-AFF6-F86D6621B2F6}" type="datetimeFigureOut">
              <a:rPr lang="fr-FR" smtClean="0"/>
              <a:t>03/06/2022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B2E635-A304-4FCD-B56F-2148922D0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B32F2E-9A4C-4FDD-84F3-2A88D190A6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527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77429C1-49B1-4CBE-AAD0-EB568D5CD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155164"/>
            <a:ext cx="9144793" cy="654767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3AEC67B-DC6E-4A1F-BAC1-17DAC41E89A7}"/>
              </a:ext>
            </a:extLst>
          </p:cNvPr>
          <p:cNvSpPr txBox="1"/>
          <p:nvPr/>
        </p:nvSpPr>
        <p:spPr>
          <a:xfrm>
            <a:off x="3551312" y="39797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 2022</a:t>
            </a:r>
          </a:p>
        </p:txBody>
      </p:sp>
    </p:spTree>
    <p:extLst>
      <p:ext uri="{BB962C8B-B14F-4D97-AF65-F5344CB8AC3E}">
        <p14:creationId xmlns:p14="http://schemas.microsoft.com/office/powerpoint/2010/main" val="3788591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F82DDCA-DFA4-3A92-F918-0D898DFA2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952" y="219476"/>
            <a:ext cx="8038095" cy="6419048"/>
          </a:xfrm>
          <a:prstGeom prst="rect">
            <a:avLst/>
          </a:prstGeom>
        </p:spPr>
      </p:pic>
      <p:pic>
        <p:nvPicPr>
          <p:cNvPr id="4" name="Image 3" descr="ouest france logo.PNG">
            <a:extLst>
              <a:ext uri="{FF2B5EF4-FFF2-40B4-BE49-F238E27FC236}">
                <a16:creationId xmlns:a16="http://schemas.microsoft.com/office/drawing/2014/main" id="{544351C5-0323-FA2E-5ECE-EF33740D74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7422" y="5934200"/>
            <a:ext cx="1475656" cy="65920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A41D1A9-842A-A1B6-BBB6-BFAC6C222B0F}"/>
              </a:ext>
            </a:extLst>
          </p:cNvPr>
          <p:cNvSpPr txBox="1"/>
          <p:nvPr/>
        </p:nvSpPr>
        <p:spPr>
          <a:xfrm>
            <a:off x="9330188" y="6080121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13 mai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870140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C26FB0F-9D9A-C711-78C7-FA9312235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840" y="0"/>
            <a:ext cx="4025946" cy="6514575"/>
          </a:xfrm>
          <a:prstGeom prst="rect">
            <a:avLst/>
          </a:prstGeom>
        </p:spPr>
      </p:pic>
      <p:pic>
        <p:nvPicPr>
          <p:cNvPr id="4" name="Image 3" descr="ouest france logo.PNG">
            <a:extLst>
              <a:ext uri="{FF2B5EF4-FFF2-40B4-BE49-F238E27FC236}">
                <a16:creationId xmlns:a16="http://schemas.microsoft.com/office/drawing/2014/main" id="{49D5CF7F-5F52-BD12-37AE-550D7C9C62F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7422" y="5934200"/>
            <a:ext cx="1475656" cy="65920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7DCB9F9-C2AF-9EB0-F1F7-4C31248C641A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21-22mai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561724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73A8735-1791-0624-E22F-9785F7DCD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857" y="776619"/>
            <a:ext cx="5914286" cy="5304762"/>
          </a:xfrm>
          <a:prstGeom prst="rect">
            <a:avLst/>
          </a:prstGeom>
        </p:spPr>
      </p:pic>
      <p:pic>
        <p:nvPicPr>
          <p:cNvPr id="6" name="Image 5" descr="Le courrier de l'ouest logo.PNG">
            <a:extLst>
              <a:ext uri="{FF2B5EF4-FFF2-40B4-BE49-F238E27FC236}">
                <a16:creationId xmlns:a16="http://schemas.microsoft.com/office/drawing/2014/main" id="{5021EE97-A8E6-A025-ED24-EC9BB9416BF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7132" y="5523723"/>
            <a:ext cx="1224136" cy="83901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75602E6-3E8A-64A4-48F0-EA29829C3D80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23 mai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493208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FAAA3EC-9B9F-2F93-0196-E8A2332AC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762" y="248047"/>
            <a:ext cx="3990476" cy="6361905"/>
          </a:xfrm>
          <a:prstGeom prst="rect">
            <a:avLst/>
          </a:prstGeom>
        </p:spPr>
      </p:pic>
      <p:pic>
        <p:nvPicPr>
          <p:cNvPr id="4" name="Image 3" descr="ouest france logo.PNG">
            <a:extLst>
              <a:ext uri="{FF2B5EF4-FFF2-40B4-BE49-F238E27FC236}">
                <a16:creationId xmlns:a16="http://schemas.microsoft.com/office/drawing/2014/main" id="{556EF5D8-47F8-BBA8-1D4D-21E982C3626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7422" y="5934200"/>
            <a:ext cx="1475656" cy="65920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7570167-4B24-E31F-5ED6-1E318A020061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24 mai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896729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9DAC7CA-41FB-DDB6-62F6-031699EFB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285" y="1894901"/>
            <a:ext cx="4207450" cy="269600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41AD2C6-26F1-2025-E65C-8A2CF5C39AAD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25 mai 2022</a:t>
            </a:r>
          </a:p>
          <a:p>
            <a:pPr algn="r"/>
            <a:endParaRPr lang="fr-FR" sz="2000" dirty="0"/>
          </a:p>
        </p:txBody>
      </p:sp>
      <p:pic>
        <p:nvPicPr>
          <p:cNvPr id="7" name="Image 6" descr="ouest france logo.PNG">
            <a:extLst>
              <a:ext uri="{FF2B5EF4-FFF2-40B4-BE49-F238E27FC236}">
                <a16:creationId xmlns:a16="http://schemas.microsoft.com/office/drawing/2014/main" id="{181F03AB-3330-C48B-3BA1-94CBE896CCB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7422" y="5934200"/>
            <a:ext cx="1475656" cy="6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0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05F7B8C-6EB3-A66F-1144-161030734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952" y="967095"/>
            <a:ext cx="7838095" cy="4923809"/>
          </a:xfrm>
          <a:prstGeom prst="rect">
            <a:avLst/>
          </a:prstGeom>
        </p:spPr>
      </p:pic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B65A493F-CBA0-6146-25DC-90EF802FCF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626" y="5566635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267AB4A-55C2-652F-9347-446CAD2FC7DE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25 mai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813163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9DE7AE1-04AD-E0E9-BE79-491C9BD5F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571" y="338524"/>
            <a:ext cx="7942857" cy="6180952"/>
          </a:xfrm>
          <a:prstGeom prst="rect">
            <a:avLst/>
          </a:prstGeom>
        </p:spPr>
      </p:pic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9C1B0FC7-2C08-5055-BA3C-5BF323D3DC3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626" y="5566635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95A08D6-1203-927C-A78D-CFDFEC526F74}"/>
              </a:ext>
            </a:extLst>
          </p:cNvPr>
          <p:cNvSpPr txBox="1"/>
          <p:nvPr/>
        </p:nvSpPr>
        <p:spPr>
          <a:xfrm>
            <a:off x="9462390" y="5986142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25 mai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851539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6CBD7F3-16D1-8A0D-1CC3-8C9333B56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380" y="1916934"/>
            <a:ext cx="4765113" cy="310582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CE0BB0F-D135-36DA-D841-84E76A23CF25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26 mai 2022</a:t>
            </a:r>
          </a:p>
          <a:p>
            <a:pPr algn="r"/>
            <a:endParaRPr lang="fr-FR" sz="2000" dirty="0"/>
          </a:p>
        </p:txBody>
      </p:sp>
      <p:pic>
        <p:nvPicPr>
          <p:cNvPr id="5" name="Image 4" descr="ouest france logo.PNG">
            <a:extLst>
              <a:ext uri="{FF2B5EF4-FFF2-40B4-BE49-F238E27FC236}">
                <a16:creationId xmlns:a16="http://schemas.microsoft.com/office/drawing/2014/main" id="{8EBC19F2-B103-7C09-739A-FD60C339611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641" y="5656605"/>
            <a:ext cx="1475656" cy="6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98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0D6B814-94E8-3894-C7C1-FDEA77325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714" y="886143"/>
            <a:ext cx="4028571" cy="5085714"/>
          </a:xfrm>
          <a:prstGeom prst="rect">
            <a:avLst/>
          </a:prstGeom>
        </p:spPr>
      </p:pic>
      <p:pic>
        <p:nvPicPr>
          <p:cNvPr id="4" name="Image 3" descr="ouest france logo.PNG">
            <a:extLst>
              <a:ext uri="{FF2B5EF4-FFF2-40B4-BE49-F238E27FC236}">
                <a16:creationId xmlns:a16="http://schemas.microsoft.com/office/drawing/2014/main" id="{159A9799-FE8A-4976-597C-0647D0675E9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641" y="5656605"/>
            <a:ext cx="1475656" cy="65920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D34AE2A-F800-9BD2-8408-D759D4B85608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26 mai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96456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EB2BC00-5FEB-3111-B642-F059DF07D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762" y="871857"/>
            <a:ext cx="8390476" cy="5114286"/>
          </a:xfrm>
          <a:prstGeom prst="rect">
            <a:avLst/>
          </a:prstGeom>
        </p:spPr>
      </p:pic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605CAFEE-FE7E-D87D-28F8-F4DE919AEF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626" y="5566635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54E450A-402A-24DC-DED9-F0E75C255B0C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27 mai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975179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int Légers news.PNG">
            <a:extLst>
              <a:ext uri="{FF2B5EF4-FFF2-40B4-BE49-F238E27FC236}">
                <a16:creationId xmlns:a16="http://schemas.microsoft.com/office/drawing/2014/main" id="{D55456C0-652C-4798-9C12-8D938B601C6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535" y="548680"/>
            <a:ext cx="9146595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95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667AEC9-B63E-AA4A-1B5B-724942751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104" y="554428"/>
            <a:ext cx="7122132" cy="5510370"/>
          </a:xfrm>
          <a:prstGeom prst="rect">
            <a:avLst/>
          </a:prstGeom>
        </p:spPr>
      </p:pic>
      <p:pic>
        <p:nvPicPr>
          <p:cNvPr id="4" name="Image 3" descr="ouest france logo.PNG">
            <a:extLst>
              <a:ext uri="{FF2B5EF4-FFF2-40B4-BE49-F238E27FC236}">
                <a16:creationId xmlns:a16="http://schemas.microsoft.com/office/drawing/2014/main" id="{8F1D09C8-2945-9D49-5C85-9F325DE5726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7422" y="5934200"/>
            <a:ext cx="1475656" cy="65920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41B97FB-0210-385F-D336-27A25E9F350C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27 mai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811025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4B1FFE8-27E4-5F0A-4F63-DA3A00134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809" y="2043285"/>
            <a:ext cx="7952381" cy="2771429"/>
          </a:xfrm>
          <a:prstGeom prst="rect">
            <a:avLst/>
          </a:prstGeom>
        </p:spPr>
      </p:pic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1A17BA03-3CE2-4E3C-1028-46226BAD693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7132" y="5523723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BF9CE87-9D92-8851-18F2-D03C61E63545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28 mai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174430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8698DC-36D9-B03B-3F0B-D4CF30D5E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30" y="1030558"/>
            <a:ext cx="5023423" cy="3224168"/>
          </a:xfrm>
          <a:prstGeom prst="rect">
            <a:avLst/>
          </a:prstGeom>
        </p:spPr>
      </p:pic>
      <p:pic>
        <p:nvPicPr>
          <p:cNvPr id="4" name="Image 3" descr="ouest france logo.PNG">
            <a:extLst>
              <a:ext uri="{FF2B5EF4-FFF2-40B4-BE49-F238E27FC236}">
                <a16:creationId xmlns:a16="http://schemas.microsoft.com/office/drawing/2014/main" id="{4368BACF-80DD-3FFF-2359-1C04CD4BEBF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130" y="5350306"/>
            <a:ext cx="1475656" cy="65920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29EDCD0-1462-6C85-C87E-1C1CDC15DEB9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28 - 29 mai 2022</a:t>
            </a:r>
          </a:p>
          <a:p>
            <a:pPr algn="r"/>
            <a:endParaRPr lang="fr-FR" sz="2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E2BD02E-94D0-5373-B97A-98F6DF44C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050" y="3502345"/>
            <a:ext cx="3857143" cy="15047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3BB672F-8B07-EE4C-4BDD-5C8BB7BFA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282" y="655651"/>
            <a:ext cx="3971429" cy="1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29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1D0C2B9-A674-0062-64FB-F9B8B1373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671" y="0"/>
            <a:ext cx="6346658" cy="6858000"/>
          </a:xfrm>
          <a:prstGeom prst="rect">
            <a:avLst/>
          </a:prstGeom>
        </p:spPr>
      </p:pic>
      <p:pic>
        <p:nvPicPr>
          <p:cNvPr id="4" name="Image 3" descr="ouest france logo.PNG">
            <a:extLst>
              <a:ext uri="{FF2B5EF4-FFF2-40B4-BE49-F238E27FC236}">
                <a16:creationId xmlns:a16="http://schemas.microsoft.com/office/drawing/2014/main" id="{96918E5F-5E8F-82D1-B494-1695A791F0C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130" y="5350306"/>
            <a:ext cx="1475656" cy="65920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6612748-C0D5-C825-35D7-A73B2591B2A3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28 - 29 mai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779471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70DA517-751E-DF40-94B2-D091B7E67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599" y="0"/>
            <a:ext cx="6674801" cy="6858000"/>
          </a:xfrm>
          <a:prstGeom prst="rect">
            <a:avLst/>
          </a:prstGeom>
        </p:spPr>
      </p:pic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5068BBC1-7E8A-85E6-9DCB-D42FE43E6B4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7132" y="5523723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19599A5-4C57-FD6E-44A0-F650695EE3F5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28 mai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50815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CEDE334-3C9C-371F-C815-5E3968C7E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762" y="452809"/>
            <a:ext cx="3990476" cy="5952381"/>
          </a:xfrm>
          <a:prstGeom prst="rect">
            <a:avLst/>
          </a:prstGeom>
        </p:spPr>
      </p:pic>
      <p:pic>
        <p:nvPicPr>
          <p:cNvPr id="4" name="Image 3" descr="ouest france logo.PNG">
            <a:extLst>
              <a:ext uri="{FF2B5EF4-FFF2-40B4-BE49-F238E27FC236}">
                <a16:creationId xmlns:a16="http://schemas.microsoft.com/office/drawing/2014/main" id="{EEB74960-34CB-AF4D-AC08-6CEB447D99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130" y="5350306"/>
            <a:ext cx="1475656" cy="65920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F19AF8F-5012-16B3-741E-47BC63D9790D}"/>
              </a:ext>
            </a:extLst>
          </p:cNvPr>
          <p:cNvSpPr txBox="1"/>
          <p:nvPr/>
        </p:nvSpPr>
        <p:spPr>
          <a:xfrm>
            <a:off x="8977279" y="56799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28 - 29 mai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387071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B64F973-9B9C-7D0B-320D-F747597CA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471" y="522665"/>
            <a:ext cx="4171429" cy="5438095"/>
          </a:xfrm>
          <a:prstGeom prst="rect">
            <a:avLst/>
          </a:prstGeom>
        </p:spPr>
      </p:pic>
      <p:pic>
        <p:nvPicPr>
          <p:cNvPr id="4" name="Image 3" descr="ouest france logo.PNG">
            <a:extLst>
              <a:ext uri="{FF2B5EF4-FFF2-40B4-BE49-F238E27FC236}">
                <a16:creationId xmlns:a16="http://schemas.microsoft.com/office/drawing/2014/main" id="{A712FD10-DC15-1CF3-96B6-52C606C28C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7422" y="5934200"/>
            <a:ext cx="1475656" cy="65920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7C3773F-FAC6-F155-D321-E29F3DFFED7A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3 mai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820822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2B4A015-7F79-6876-C7E8-79E645C1B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104" y="209320"/>
            <a:ext cx="3459161" cy="6068553"/>
          </a:xfrm>
          <a:prstGeom prst="rect">
            <a:avLst/>
          </a:prstGeom>
        </p:spPr>
      </p:pic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7168BC87-AF58-CBB0-A55B-13CE2541A7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7132" y="5523723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A3D7B42-3633-4C09-9E30-E58FA64ED835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3 mai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233063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DFA8CF8-60EA-2FA9-E852-34FB82E5B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809" y="400428"/>
            <a:ext cx="3952381" cy="6057143"/>
          </a:xfrm>
          <a:prstGeom prst="rect">
            <a:avLst/>
          </a:prstGeom>
        </p:spPr>
      </p:pic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D425F029-EEFD-3036-5555-B2211DA3D4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7132" y="5523723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EC6E968-7BA7-82E2-90A2-4AE0A1AB3BCF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4 mai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997234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0C590A3-21A8-EFCA-9271-8D80DF32E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208" y="649753"/>
            <a:ext cx="3990476" cy="25619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09E0784-DBB6-3F9E-1F3F-49D99BA9D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690" y="649753"/>
            <a:ext cx="3980952" cy="18095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78FABD5-6B1C-4693-28BC-763986933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476" y="3429000"/>
            <a:ext cx="3914286" cy="1657143"/>
          </a:xfrm>
          <a:prstGeom prst="rect">
            <a:avLst/>
          </a:prstGeom>
        </p:spPr>
      </p:pic>
      <p:pic>
        <p:nvPicPr>
          <p:cNvPr id="8" name="Image 7" descr="Le courrier de l'ouest logo.PNG">
            <a:extLst>
              <a:ext uri="{FF2B5EF4-FFF2-40B4-BE49-F238E27FC236}">
                <a16:creationId xmlns:a16="http://schemas.microsoft.com/office/drawing/2014/main" id="{1FB6F8D6-64CB-6432-BC08-4E37F20BF0C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7132" y="5523723"/>
            <a:ext cx="1224136" cy="83901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D55349F-D658-EB43-98CE-A72A4FF5670A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6 mai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05943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E455070C-F443-333F-1CDD-5187B84152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7132" y="5523723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6CE7DD3-022A-4918-AA4E-DD156FF9C8FD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8 mai 2022</a:t>
            </a:r>
          </a:p>
          <a:p>
            <a:pPr algn="r"/>
            <a:endParaRPr lang="fr-FR" sz="2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5D33175-0B20-255B-B9CC-39A1187F1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339" y="372088"/>
            <a:ext cx="1588615" cy="58537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158A7D1-CDC1-C591-4121-8406EDB12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74480"/>
            <a:ext cx="1933333" cy="4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14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uest france logo.PNG">
            <a:extLst>
              <a:ext uri="{FF2B5EF4-FFF2-40B4-BE49-F238E27FC236}">
                <a16:creationId xmlns:a16="http://schemas.microsoft.com/office/drawing/2014/main" id="{04AAD073-0D1F-D528-A4CA-76656BA0E0B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7422" y="5934200"/>
            <a:ext cx="1475656" cy="65920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1D06EA0-72F1-9457-A3BC-9B70D4A3C903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10 mai 2022</a:t>
            </a:r>
          </a:p>
          <a:p>
            <a:pPr algn="r"/>
            <a:endParaRPr lang="fr-FR" sz="2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4F8425-AF3C-6A7B-C2AB-8C30D8D7A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956" y="79321"/>
            <a:ext cx="7622088" cy="59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18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EF6C852-9F1F-60F7-3DF5-3598DA50D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238" y="500428"/>
            <a:ext cx="5809524" cy="5857143"/>
          </a:xfrm>
          <a:prstGeom prst="rect">
            <a:avLst/>
          </a:prstGeom>
        </p:spPr>
      </p:pic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E0AA5BF2-6715-C849-EFE7-9C2C106DA72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7132" y="5523723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893CB2B-A063-E04B-C5BF-A9F61FE68A17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13 mai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20248022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76</Words>
  <Application>Microsoft Office PowerPoint</Application>
  <PresentationFormat>Grand écran</PresentationFormat>
  <Paragraphs>24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PC-006</dc:creator>
  <cp:lastModifiedBy>PC-003</cp:lastModifiedBy>
  <cp:revision>27</cp:revision>
  <dcterms:created xsi:type="dcterms:W3CDTF">2022-01-17T09:59:08Z</dcterms:created>
  <dcterms:modified xsi:type="dcterms:W3CDTF">2022-06-03T14:15:40Z</dcterms:modified>
</cp:coreProperties>
</file>