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6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12" r:id="rId18"/>
    <p:sldId id="313" r:id="rId19"/>
    <p:sldId id="311" r:id="rId20"/>
    <p:sldId id="310" r:id="rId21"/>
    <p:sldId id="307" r:id="rId22"/>
    <p:sldId id="308" r:id="rId23"/>
    <p:sldId id="309" r:id="rId24"/>
    <p:sldId id="314" r:id="rId25"/>
    <p:sldId id="315" r:id="rId26"/>
    <p:sldId id="316" r:id="rId27"/>
    <p:sldId id="317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8C03C-53E9-4670-9118-15201F6CE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691528-4BC1-4E0D-9A70-BDD59B82F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16A168-7FB2-44C0-973A-7B5FF587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B53559-3009-4E17-9A7C-5E472254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977E54-D831-4BD2-A425-97DD38C0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7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02215-AD8C-4BFF-951C-62A29E5D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115958-6A14-4E02-91AA-C1A087942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760FF8-9B2D-475D-8C0B-F2BD82C7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24D585-D506-4B0F-8745-556F598C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7F57A7-4CBE-4619-8FE3-31A5992F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49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93FFA0-5B34-4CDC-80BD-3EAFEB101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5A2171-B166-4168-91AD-860D3E46F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2C6848-D76F-4F31-B09D-E447C59C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AE526-69C1-4F3C-A5F2-2C3FCC70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E7D7A7-532E-4530-B379-C05C2F5D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60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CEC5B-5A2D-4B18-8E1C-2601AF0D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48B6AF-022C-44FC-A3C7-7DF8CE6EF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5A11C-3D0B-4D3D-B567-62AABBD4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AFDDF1-C3DD-460B-852A-0EC9C5C9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A0E808-8324-45B7-AAEC-00EE4754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6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0ACB0-6A4D-4E9C-8F29-6C0D4536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47F3B-3C36-444B-AD85-013A46223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F2E423-DE02-49CF-BD82-F2ADDEDD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7736DB-FF25-4377-80CF-788225B8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51B3FB-3100-4BC7-98FE-13A6B15D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55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727F3-B14B-4AE7-9E38-49B5331B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4C2775-F0F0-4C68-9A07-0945406F7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BF84FC-CBD6-4C75-B2FD-3D9E67DC8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814352-626E-42A5-9F3E-79CEDF284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48ADD0-8070-47E7-946A-1B45A997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78164C-E66E-4978-AF1D-AFD7639C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1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40429-B733-4DB6-8470-B612EEF1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4153AF-D644-4AD9-AB26-BD061C2B3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05535F-0B09-4934-BF1F-2CFC3A308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8F6FC-ACA6-45B2-A331-5422362C5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501693-7B36-40AC-BA8D-5D33F7896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72EA59-CEFB-470D-9CE0-7E5397A05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E18FC5-64B7-42B0-8E73-A44828FE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CE00B79-CABB-451D-BDD2-356E3F7C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25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F230BE-4BDD-4916-8AC3-465F661B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1E15D6-A094-47FF-8A30-E113025D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014223-20F3-4D49-9459-BAE031EB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58A89B-20F7-4E2E-A3EE-EF645C0A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72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EA3BDA-0B86-4831-B0D9-84111048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296F5F-D965-476C-B6E4-DDFC3B79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0E76FF-0C0D-42D5-853C-6DF84D80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4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76D5F-71C9-47AA-BE06-3BED578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FBB685-05C5-420D-A597-79EDDEBD8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92E602-FFC5-44FC-9EF0-09EBAD657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1CF101-749E-490F-9355-A7D427C7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122C0C-0668-452F-B3AC-E9BD8108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816288-3D57-4768-BE2B-BD170B24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47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BAAE88-C565-46D4-BF61-62754603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5F3F71-796B-416D-8210-82F656C57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9DA71F-409A-4141-9A02-CC63DB8A6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EBF009-0B8C-4B04-B18C-A2358E80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A732B-5236-4E0B-B847-113D84C1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EDA139-3407-4641-AD93-FB7153FF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07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6EB81E-E7CF-4EA7-928B-72DA1263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54FB7E-2AE6-4330-B144-67909762B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7ED286-153A-411D-88BC-9C199CA35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2C8C9-E8EA-463B-AFF6-F86D6621B2F6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B2E635-A304-4FCD-B56F-2148922D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32F2E-9A4C-4FDD-84F3-2A88D190A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27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7429C1-49B1-4CBE-AAD0-EB568D5CD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55164"/>
            <a:ext cx="9144793" cy="65476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AEC67B-DC6E-4A1F-BAC1-17DAC41E89A7}"/>
              </a:ext>
            </a:extLst>
          </p:cNvPr>
          <p:cNvSpPr txBox="1"/>
          <p:nvPr/>
        </p:nvSpPr>
        <p:spPr>
          <a:xfrm>
            <a:off x="3551312" y="39797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Juin 2022</a:t>
            </a:r>
          </a:p>
        </p:txBody>
      </p:sp>
    </p:spTree>
    <p:extLst>
      <p:ext uri="{BB962C8B-B14F-4D97-AF65-F5344CB8AC3E}">
        <p14:creationId xmlns:p14="http://schemas.microsoft.com/office/powerpoint/2010/main" val="378859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B65A493F-CBA0-6146-25DC-90EF802FCF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67AB4A-55C2-652F-9347-446CAD2FC7D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11 juin 2022</a:t>
            </a:r>
          </a:p>
          <a:p>
            <a:pPr algn="r"/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A076DE-F3E5-749A-B9B9-71AD84235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33" y="194195"/>
            <a:ext cx="5001734" cy="621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8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B65A493F-CBA0-6146-25DC-90EF802FCF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67AB4A-55C2-652F-9347-446CAD2FC7D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13 juin 2022</a:t>
            </a:r>
          </a:p>
          <a:p>
            <a:pPr algn="r"/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C183BC-B18E-EBD4-9726-B86320AD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62" y="292963"/>
            <a:ext cx="8202026" cy="52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17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13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8219D6-3002-5102-EC7F-5D49C2228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311" y="581891"/>
            <a:ext cx="6225377" cy="55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8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13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42FAAE-E92E-FFA5-71AE-76618CD5A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81714" y="1249146"/>
            <a:ext cx="5828571" cy="4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0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14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384D84-22A8-77AE-3E1D-4F5897FC5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396" y="1500327"/>
            <a:ext cx="8102218" cy="24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58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15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209DAF-98A4-ACEF-5DE6-453F4FB5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775" y="481356"/>
            <a:ext cx="6708449" cy="48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16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5DD04-7874-986A-4363-3F83ACAF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784" y="421348"/>
            <a:ext cx="4513484" cy="55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6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8AB926-F896-D964-FD6F-58CA2AE8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722" y="0"/>
            <a:ext cx="1946555" cy="6858000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F3223D51-3C20-D1D1-968D-BD740BE6D0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F56041-6B9F-CB00-7547-45F50C71BAC8}"/>
              </a:ext>
            </a:extLst>
          </p:cNvPr>
          <p:cNvSpPr txBox="1"/>
          <p:nvPr/>
        </p:nvSpPr>
        <p:spPr>
          <a:xfrm>
            <a:off x="9604275" y="6051707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17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47048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6C04D79-804F-8FEC-B9D4-DADE806A9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8" y="147781"/>
            <a:ext cx="5139995" cy="36750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75060D-7CFC-1DA5-B2CF-E869E1F8A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760" y="3058676"/>
            <a:ext cx="6709292" cy="2597929"/>
          </a:xfrm>
          <a:prstGeom prst="rect">
            <a:avLst/>
          </a:prstGeom>
        </p:spPr>
      </p:pic>
      <p:pic>
        <p:nvPicPr>
          <p:cNvPr id="8" name="Image 7" descr="ouest france logo.PNG">
            <a:extLst>
              <a:ext uri="{FF2B5EF4-FFF2-40B4-BE49-F238E27FC236}">
                <a16:creationId xmlns:a16="http://schemas.microsoft.com/office/drawing/2014/main" id="{8168FCB7-4C56-F45E-F3FC-F8C75A0A73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DB9BED9-4D71-3A35-4131-A4F825DD4D21}"/>
              </a:ext>
            </a:extLst>
          </p:cNvPr>
          <p:cNvSpPr txBox="1"/>
          <p:nvPr/>
        </p:nvSpPr>
        <p:spPr>
          <a:xfrm>
            <a:off x="9604275" y="6051707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21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26124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3D4DE7B-FBA0-036E-A741-F3DDF6B5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952" y="167095"/>
            <a:ext cx="8038095" cy="6523809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457D9175-908F-E7AB-F0AF-8BB0F32048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370597-F47C-81DB-B779-A65B69004C11}"/>
              </a:ext>
            </a:extLst>
          </p:cNvPr>
          <p:cNvSpPr txBox="1"/>
          <p:nvPr/>
        </p:nvSpPr>
        <p:spPr>
          <a:xfrm>
            <a:off x="9604275" y="6051707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22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0605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int Légers news.PNG">
            <a:extLst>
              <a:ext uri="{FF2B5EF4-FFF2-40B4-BE49-F238E27FC236}">
                <a16:creationId xmlns:a16="http://schemas.microsoft.com/office/drawing/2014/main" id="{D55456C0-652C-4798-9C12-8D938B601C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535" y="548680"/>
            <a:ext cx="914659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218FDE-0C6D-F241-DC47-D4CB26BF4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1" y="213612"/>
            <a:ext cx="5014390" cy="41155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6C6810-88C5-344E-9CD6-C66F4038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72" y="2656948"/>
            <a:ext cx="6095238" cy="3114286"/>
          </a:xfrm>
          <a:prstGeom prst="rect">
            <a:avLst/>
          </a:prstGeom>
        </p:spPr>
      </p:pic>
      <p:pic>
        <p:nvPicPr>
          <p:cNvPr id="6" name="Image 5" descr="Le courrier de l'ouest logo.PNG">
            <a:extLst>
              <a:ext uri="{FF2B5EF4-FFF2-40B4-BE49-F238E27FC236}">
                <a16:creationId xmlns:a16="http://schemas.microsoft.com/office/drawing/2014/main" id="{9C7C8E99-6096-A242-BCE5-669F159C2D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2DB1DE-B26F-E677-1D2D-E832CFA3B439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24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15790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616B9E-21CD-1DFC-2E20-EA00FA9A3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33" y="895666"/>
            <a:ext cx="3933333" cy="5066667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93F2F183-ADF7-9C0E-9830-52318AD932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A11B41-4F06-50A3-347D-AB33CF583AA3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24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28615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C7D40D-E6DC-794F-901B-227C8F99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64" y="337424"/>
            <a:ext cx="3639108" cy="6372793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82DF35F8-EDD1-CE6F-BEEF-999B869A21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CD753F-5C05-9168-891B-FA4519257153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25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72463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3CD9AC-1A98-F978-1B7C-032BA88E7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76" y="1071857"/>
            <a:ext cx="4019048" cy="4714286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817E74DF-8BA2-BD26-7FC3-E02A6B8007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9A65D7-6983-5533-72BE-70385F52108B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27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70292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A91A3F-4FD2-BDE5-6B94-1A90AACF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666" y="1390905"/>
            <a:ext cx="6066667" cy="4076190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2DB26ED0-BEA5-5C6C-9931-647282631A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050029-F574-FA45-AB95-9CCF8C1B6D29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28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38852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85A518-7033-00F4-69EE-306E93A97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6" y="168929"/>
            <a:ext cx="5980952" cy="2752381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93F70E33-CFCB-E19A-17CC-88EE49A127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DA94E9-E809-EB68-0565-891B685D97E7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30 juin 2022</a:t>
            </a:r>
          </a:p>
          <a:p>
            <a:pPr algn="r"/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82E926-61D7-E4F4-3226-69B76C68E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399" y="2569634"/>
            <a:ext cx="3895238" cy="3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82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95FEE0-1D4F-DA49-28F3-506862F21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905" y="1367095"/>
            <a:ext cx="4076190" cy="41238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9437D2-3DF9-87CB-5F47-83434ACDBAF7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30 juin 2022</a:t>
            </a:r>
          </a:p>
          <a:p>
            <a:pPr algn="r"/>
            <a:endParaRPr lang="fr-FR" sz="2000" dirty="0"/>
          </a:p>
        </p:txBody>
      </p:sp>
      <p:pic>
        <p:nvPicPr>
          <p:cNvPr id="6" name="Image 5" descr="ouest france logo.PNG">
            <a:extLst>
              <a:ext uri="{FF2B5EF4-FFF2-40B4-BE49-F238E27FC236}">
                <a16:creationId xmlns:a16="http://schemas.microsoft.com/office/drawing/2014/main" id="{B75F8AA5-A820-DD9C-DE74-F3711AACC4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5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38C876-33CB-638B-A71D-8AFD4DEB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56" y="182964"/>
            <a:ext cx="4365479" cy="64920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A363E5-3688-6888-B45D-03A70C838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374" y="1745673"/>
            <a:ext cx="5340412" cy="3802373"/>
          </a:xfrm>
          <a:prstGeom prst="rect">
            <a:avLst/>
          </a:prstGeom>
        </p:spPr>
      </p:pic>
      <p:pic>
        <p:nvPicPr>
          <p:cNvPr id="6" name="Image 5" descr="Le courrier de l'ouest logo.PNG">
            <a:extLst>
              <a:ext uri="{FF2B5EF4-FFF2-40B4-BE49-F238E27FC236}">
                <a16:creationId xmlns:a16="http://schemas.microsoft.com/office/drawing/2014/main" id="{7BA272AD-E12C-DD5F-7660-10656FE0B01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1B046EF-16E9-8FEC-8F8A-375DF356343C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30 juin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39184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A21962-042A-9EE3-B13E-14379A2C0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143" y="2833762"/>
            <a:ext cx="3885714" cy="1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B65A493F-CBA0-6146-25DC-90EF802FCF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67AB4A-55C2-652F-9347-446CAD2FC7D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 juin 2022</a:t>
            </a:r>
          </a:p>
          <a:p>
            <a:pPr algn="r"/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52426B-4AFD-3998-C982-D2E5B980C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831" y="369455"/>
            <a:ext cx="6784338" cy="58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6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890704-9B9F-6DD0-93A0-9D99339D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566" y="346504"/>
            <a:ext cx="3544925" cy="57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3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B65A493F-CBA0-6146-25DC-90EF802FCF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67AB4A-55C2-652F-9347-446CAD2FC7D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6 juin 2022</a:t>
            </a:r>
          </a:p>
          <a:p>
            <a:pPr algn="r"/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662386-C45B-86B0-554D-16DF3290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9690">
            <a:off x="3738857" y="429000"/>
            <a:ext cx="4714286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B65A493F-CBA0-6146-25DC-90EF802FCF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67AB4A-55C2-652F-9347-446CAD2FC7D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9 juin 2022</a:t>
            </a:r>
          </a:p>
          <a:p>
            <a:pPr algn="r"/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2E1FDE-5AD2-F019-83A0-67E71FA2B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972" y="0"/>
            <a:ext cx="6186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50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10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4C579E-9424-92A8-88EA-8364F4729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674">
            <a:off x="3781714" y="271857"/>
            <a:ext cx="4628571" cy="6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7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9003406" y="5986208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10 juin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60B43E-2744-A8CD-88A6-02C810B53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223" y="453067"/>
            <a:ext cx="5886726" cy="569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716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77</Words>
  <Application>Microsoft Office PowerPoint</Application>
  <PresentationFormat>Grand écran</PresentationFormat>
  <Paragraphs>26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PC-006</dc:creator>
  <cp:lastModifiedBy>PC-003</cp:lastModifiedBy>
  <cp:revision>32</cp:revision>
  <dcterms:created xsi:type="dcterms:W3CDTF">2022-01-17T09:59:08Z</dcterms:created>
  <dcterms:modified xsi:type="dcterms:W3CDTF">2022-07-01T15:16:04Z</dcterms:modified>
</cp:coreProperties>
</file>