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301" r:id="rId4"/>
    <p:sldId id="297" r:id="rId5"/>
    <p:sldId id="298" r:id="rId6"/>
    <p:sldId id="299" r:id="rId7"/>
    <p:sldId id="300" r:id="rId8"/>
    <p:sldId id="302" r:id="rId9"/>
    <p:sldId id="303" r:id="rId10"/>
    <p:sldId id="311" r:id="rId11"/>
    <p:sldId id="308" r:id="rId12"/>
    <p:sldId id="310" r:id="rId13"/>
    <p:sldId id="304" r:id="rId14"/>
    <p:sldId id="309" r:id="rId15"/>
    <p:sldId id="305" r:id="rId16"/>
    <p:sldId id="306" r:id="rId17"/>
    <p:sldId id="30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8C03C-53E9-4670-9118-15201F6CE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691528-4BC1-4E0D-9A70-BDD59B82F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16A168-7FB2-44C0-973A-7B5FF5871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53559-3009-4E17-9A7C-5E472254A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977E54-D831-4BD2-A425-97DD38C0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7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02215-AD8C-4BFF-951C-62A29E5D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115958-6A14-4E02-91AA-C1A087942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760FF8-9B2D-475D-8C0B-F2BD82C7E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24D585-D506-4B0F-8745-556F598C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7F57A7-4CBE-4619-8FE3-31A5992F9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49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93FFA0-5B34-4CDC-80BD-3EAFEB101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5A2171-B166-4168-91AD-860D3E46F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2C6848-D76F-4F31-B09D-E447C59C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5AE526-69C1-4F3C-A5F2-2C3FCC70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E7D7A7-532E-4530-B379-C05C2F5DD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60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1CEC5B-5A2D-4B18-8E1C-2601AF0D7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48B6AF-022C-44FC-A3C7-7DF8CE6EF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C5A11C-3D0B-4D3D-B567-62AABBD4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AFDDF1-C3DD-460B-852A-0EC9C5C99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A0E808-8324-45B7-AAEC-00EE4754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0ACB0-6A4D-4E9C-8F29-6C0D4536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47F3B-3C36-444B-AD85-013A46223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F2E423-DE02-49CF-BD82-F2ADDEDD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7736DB-FF25-4377-80CF-788225B8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51B3FB-3100-4BC7-98FE-13A6B15D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5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727F3-B14B-4AE7-9E38-49B5331B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4C2775-F0F0-4C68-9A07-0945406F7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CBF84FC-CBD6-4C75-B2FD-3D9E67DC8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814352-626E-42A5-9F3E-79CEDF284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48ADD0-8070-47E7-946A-1B45A997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78164C-E66E-4978-AF1D-AFD7639C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1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40429-B733-4DB6-8470-B612EEF1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4153AF-D644-4AD9-AB26-BD061C2B3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05535F-0B09-4934-BF1F-2CFC3A308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8F6FC-ACA6-45B2-A331-5422362C5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8501693-7B36-40AC-BA8D-5D33F7896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F72EA59-CEFB-470D-9CE0-7E5397A0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E18FC5-64B7-42B0-8E73-A44828FE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CE00B79-CABB-451D-BDD2-356E3F7C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25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F230BE-4BDD-4916-8AC3-465F661B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1E15D6-A094-47FF-8A30-E113025D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5014223-20F3-4D49-9459-BAE031EB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58A89B-20F7-4E2E-A3EE-EF645C0A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2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EA3BDA-0B86-4831-B0D9-84111048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296F5F-D965-476C-B6E4-DDFC3B79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0E76FF-0C0D-42D5-853C-6DF84D80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1748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76D5F-71C9-47AA-BE06-3BED578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FBB685-05C5-420D-A597-79EDDEBD8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92E602-FFC5-44FC-9EF0-09EBAD657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1CF101-749E-490F-9355-A7D427C7F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22C0C-0668-452F-B3AC-E9BD8108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816288-3D57-4768-BE2B-BD170B24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47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BAAE88-C565-46D4-BF61-62754603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5F3F71-796B-416D-8210-82F656C57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9DA71F-409A-4141-9A02-CC63DB8A6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BF009-0B8C-4B04-B18C-A2358E80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A732B-5236-4E0B-B847-113D84C1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EDA139-3407-4641-AD93-FB7153FF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07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6EB81E-E7CF-4EA7-928B-72DA1263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54FB7E-2AE6-4330-B144-67909762B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ED286-153A-411D-88BC-9C199CA35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2C8C9-E8EA-463B-AFF6-F86D6621B2F6}" type="datetimeFigureOut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B2E635-A304-4FCD-B56F-2148922D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32F2E-9A4C-4FDD-84F3-2A88D190A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3353-8367-49F7-8D52-A5FA8201AF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27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77429C1-49B1-4CBE-AAD0-EB568D5C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155164"/>
            <a:ext cx="9144793" cy="65476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AEC67B-DC6E-4A1F-BAC1-17DAC41E89A7}"/>
              </a:ext>
            </a:extLst>
          </p:cNvPr>
          <p:cNvSpPr txBox="1"/>
          <p:nvPr/>
        </p:nvSpPr>
        <p:spPr>
          <a:xfrm>
            <a:off x="3551312" y="39797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Septembre 2022</a:t>
            </a:r>
          </a:p>
        </p:txBody>
      </p:sp>
    </p:spTree>
    <p:extLst>
      <p:ext uri="{BB962C8B-B14F-4D97-AF65-F5344CB8AC3E}">
        <p14:creationId xmlns:p14="http://schemas.microsoft.com/office/powerpoint/2010/main" val="3788591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699CB9-580D-BFA9-C250-FDDB52327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238" y="976619"/>
            <a:ext cx="4209524" cy="49047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E4CD7B-38EC-526B-7A91-DCCC56517C7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21 septembre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0B9C9636-4C5D-AE04-F9A7-EB8705CE88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33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F80ADD-5EA1-73B3-DE35-68E79AF2C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607" y="0"/>
            <a:ext cx="3782786" cy="6858000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47D6BDD1-B004-C27A-62CE-B4712967A1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FA6F35-BFE8-44CE-9823-E38CDD075B1D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23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18729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FB7A4E-3C64-2DD6-45EB-6BC53835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952" y="1076619"/>
            <a:ext cx="6038095" cy="47047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1CEBBA-BC90-6C3C-3738-EED53C0FCF80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23 septembre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34DE0BA9-A350-2B2A-E138-A40ED9ED19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2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2E18EA-AFB6-F2FF-6BB8-3F39F297C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76" y="62333"/>
            <a:ext cx="4019048" cy="6733333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474F9993-EFE7-988F-A5D1-990049511A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6ED3703-30A7-E377-2F7C-7A252A5DBD2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24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97143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DB162A2-C229-8455-5646-DDB833039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762" y="486143"/>
            <a:ext cx="3990476" cy="5885714"/>
          </a:xfrm>
          <a:prstGeom prst="rect">
            <a:avLst/>
          </a:prstGeom>
        </p:spPr>
      </p:pic>
      <p:pic>
        <p:nvPicPr>
          <p:cNvPr id="4" name="Image 3" descr="ouest france logo.PNG">
            <a:extLst>
              <a:ext uri="{FF2B5EF4-FFF2-40B4-BE49-F238E27FC236}">
                <a16:creationId xmlns:a16="http://schemas.microsoft.com/office/drawing/2014/main" id="{0A27E18E-6D18-3EBC-A58C-C872F7D0CE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C2234CD-90F5-C99B-6D85-36E4028751BC}"/>
              </a:ext>
            </a:extLst>
          </p:cNvPr>
          <p:cNvSpPr txBox="1"/>
          <p:nvPr/>
        </p:nvSpPr>
        <p:spPr>
          <a:xfrm>
            <a:off x="8626765" y="5986209"/>
            <a:ext cx="264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24-25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32929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1444DF-DC8E-0526-9997-9B5EA0AE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02" y="250884"/>
            <a:ext cx="8009524" cy="5561905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D70F95E8-5645-4A8B-4952-4F00813B70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6D6E47-BABF-B8A0-BA56-C18F6F3B7082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27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42194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F84BC8-3116-C038-1F75-BCCA911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57" y="1276619"/>
            <a:ext cx="6114286" cy="4304762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BA842C51-623E-AA89-673D-F18EB25E1B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AAB208C-7777-F593-7F65-C17E3F3A733F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29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1001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0C1F0A1-3097-61E5-7B82-ACA28205A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59" y="-58723"/>
            <a:ext cx="3699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FD779A-371E-31B2-D979-9755B9E9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87" y="1184562"/>
            <a:ext cx="3809524" cy="4371429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87CC958D-1053-47C6-5DD5-84BC53389F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117" y="5843726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10A2418-7447-F17F-C928-1A9F1166CCBD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30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4149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int Légers news.PNG">
            <a:extLst>
              <a:ext uri="{FF2B5EF4-FFF2-40B4-BE49-F238E27FC236}">
                <a16:creationId xmlns:a16="http://schemas.microsoft.com/office/drawing/2014/main" id="{D55456C0-652C-4798-9C12-8D938B601C6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535" y="548680"/>
            <a:ext cx="914659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9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0748FF-CBFC-0538-198F-CE1BD241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75" y="0"/>
            <a:ext cx="5272049" cy="6858000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AE644DFC-FDBC-E24C-9010-B040CB1465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6641C0-DCB1-16D1-0589-191C5161D76E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282251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 courrier de l'ouest logo.PNG">
            <a:extLst>
              <a:ext uri="{FF2B5EF4-FFF2-40B4-BE49-F238E27FC236}">
                <a16:creationId xmlns:a16="http://schemas.microsoft.com/office/drawing/2014/main" id="{1FE8E32D-4C52-5C1E-3525-FD7C56FCF8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45CC02-E590-ADF0-A7C2-501DEDB7614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septembre 2022</a:t>
            </a:r>
          </a:p>
          <a:p>
            <a:pPr algn="r"/>
            <a:endParaRPr lang="fr-FR" sz="20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C4245D-E58C-F19B-AC4E-7DD4F924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214" y="0"/>
            <a:ext cx="614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8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e courrier de l'ouest logo.PNG">
            <a:extLst>
              <a:ext uri="{FF2B5EF4-FFF2-40B4-BE49-F238E27FC236}">
                <a16:creationId xmlns:a16="http://schemas.microsoft.com/office/drawing/2014/main" id="{01903D32-4793-B343-4CC9-0BAAA7A6EA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F2A7AB-C1D0-47DD-CA6C-57D48680698A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3 septembre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EC2F4B-EA5A-7918-6D8D-6677403A4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666" y="1433762"/>
            <a:ext cx="6066667" cy="3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D8908-F496-F9CC-798D-3C35AD26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381" y="667095"/>
            <a:ext cx="6095238" cy="5523809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AF5B1F50-D454-929E-C823-AA8C8CA4C0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0F92A2F-3163-EA3B-CAC8-39111F74F966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6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1443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F738F6-4BC6-66B0-9FC5-0D0461F68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857" y="2495666"/>
            <a:ext cx="4114286" cy="18666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CCDC68D-559A-D06D-EB3C-A0576DF2FBE2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8 septembre 2022</a:t>
            </a:r>
          </a:p>
          <a:p>
            <a:pPr algn="r"/>
            <a:endParaRPr lang="fr-FR" sz="2000" dirty="0"/>
          </a:p>
        </p:txBody>
      </p:sp>
      <p:pic>
        <p:nvPicPr>
          <p:cNvPr id="5" name="Image 4" descr="ouest france logo.PNG">
            <a:extLst>
              <a:ext uri="{FF2B5EF4-FFF2-40B4-BE49-F238E27FC236}">
                <a16:creationId xmlns:a16="http://schemas.microsoft.com/office/drawing/2014/main" id="{E52570CE-2EFD-9730-6CE3-BDFEEBB150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641" y="5656605"/>
            <a:ext cx="1475656" cy="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1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07BA08-04B2-B1AC-BD40-EA1F3B85DEFC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9 septembre 2022</a:t>
            </a:r>
          </a:p>
          <a:p>
            <a:pPr algn="r"/>
            <a:endParaRPr lang="fr-FR" sz="2000" dirty="0"/>
          </a:p>
        </p:txBody>
      </p:sp>
      <p:pic>
        <p:nvPicPr>
          <p:cNvPr id="3" name="Image 2" descr="Le courrier de l'ouest logo.PNG">
            <a:extLst>
              <a:ext uri="{FF2B5EF4-FFF2-40B4-BE49-F238E27FC236}">
                <a16:creationId xmlns:a16="http://schemas.microsoft.com/office/drawing/2014/main" id="{5495ABD6-CFFA-31A4-DA43-6C44B68CFF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C317E0-AA3D-D402-14ED-0B1EB0E85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190" y="1305190"/>
            <a:ext cx="6047619" cy="4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6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4E17BA-A771-0D66-4080-C1E4C31B0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762" y="690905"/>
            <a:ext cx="6190476" cy="5476190"/>
          </a:xfrm>
          <a:prstGeom prst="rect">
            <a:avLst/>
          </a:prstGeom>
        </p:spPr>
      </p:pic>
      <p:pic>
        <p:nvPicPr>
          <p:cNvPr id="4" name="Image 3" descr="Le courrier de l'ouest logo.PNG">
            <a:extLst>
              <a:ext uri="{FF2B5EF4-FFF2-40B4-BE49-F238E27FC236}">
                <a16:creationId xmlns:a16="http://schemas.microsoft.com/office/drawing/2014/main" id="{4B150658-7DD8-B4AD-5FA3-31FE95E722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626" y="5566635"/>
            <a:ext cx="1224136" cy="8390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F63A82A-2371-F21C-6963-EF16C0FBF467}"/>
              </a:ext>
            </a:extLst>
          </p:cNvPr>
          <p:cNvSpPr txBox="1"/>
          <p:nvPr/>
        </p:nvSpPr>
        <p:spPr>
          <a:xfrm>
            <a:off x="8911547" y="5986209"/>
            <a:ext cx="2364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/>
              <a:t>20 septembre 2022</a:t>
            </a:r>
          </a:p>
          <a:p>
            <a:pPr algn="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245667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47</Words>
  <Application>Microsoft Office PowerPoint</Application>
  <PresentationFormat>Grand écran</PresentationFormat>
  <Paragraphs>16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PC-006</dc:creator>
  <cp:lastModifiedBy>PC-003</cp:lastModifiedBy>
  <cp:revision>42</cp:revision>
  <dcterms:created xsi:type="dcterms:W3CDTF">2022-01-17T09:59:08Z</dcterms:created>
  <dcterms:modified xsi:type="dcterms:W3CDTF">2022-10-19T14:02:44Z</dcterms:modified>
</cp:coreProperties>
</file>